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62" r:id="rId2"/>
    <p:sldId id="278" r:id="rId3"/>
    <p:sldId id="261" r:id="rId4"/>
    <p:sldId id="279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191E"/>
    <a:srgbClr val="E8171C"/>
    <a:srgbClr val="CB615C"/>
    <a:srgbClr val="CB1418"/>
    <a:srgbClr val="F5F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40" d="100"/>
          <a:sy n="140" d="100"/>
        </p:scale>
        <p:origin x="-121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64B7C4-5D50-F443-B186-0CB8257CE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636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DFCC4EB-ED64-DA4F-A51B-47C7DEA6ECD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698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8327032-81EC-214C-A502-832A6E29878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34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91809E0-38F9-D74C-B053-6D1C4186DF2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9F7C848-4D57-9746-8E15-9EAD9AECF09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14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7F9B6-1C02-CA4C-A727-894F4C9FFB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48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DDAAE-3FF4-5E48-A06F-9BAC5B293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92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04009-EEE0-E64E-9941-C74C0FE79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260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2007B-0A63-A248-8128-FCE8C0AE3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99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C03C8-B127-8842-8AE3-2C1492A59D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126AA-ED96-AF4B-A24F-834F95C600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96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D1E02-8CAF-F745-81F6-A47A50BB5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9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8962C-44BA-994D-9A77-A1FC40468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6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B1321-65B0-C846-82AA-A8725F2E35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2470B-174F-2445-B5C7-987678985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61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F170F-DD8A-6744-B44C-041423AD4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57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ED565-6F73-D540-8D98-85982D1B9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D71B65-4603-5742-B03D-649129144E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 b="1" i="1">
                <a:solidFill>
                  <a:srgbClr val="F5F10F"/>
                </a:solidFill>
                <a:latin typeface="Lucida Sans" charset="0"/>
              </a:rPr>
              <a:t>Surveying The Cross</a:t>
            </a:r>
            <a:r>
              <a:rPr lang="en-US" altLang="en-US" sz="4000" b="1" i="1">
                <a:solidFill>
                  <a:srgbClr val="F5F10F"/>
                </a:solidFill>
                <a:latin typeface="Lucida Sans" charset="0"/>
              </a:rPr>
              <a:t/>
            </a:r>
            <a:br>
              <a:rPr lang="en-US" altLang="en-US" sz="4000" b="1" i="1">
                <a:solidFill>
                  <a:srgbClr val="F5F10F"/>
                </a:solidFill>
                <a:latin typeface="Lucida Sans" charset="0"/>
              </a:rPr>
            </a:br>
            <a:r>
              <a:rPr lang="en-US" altLang="en-US" sz="2400" b="1" i="1">
                <a:solidFill>
                  <a:srgbClr val="F5191E"/>
                </a:solidFill>
                <a:latin typeface="Lucida Sans" charset="0"/>
              </a:rPr>
              <a:t>(Matthew 27:26-54)</a:t>
            </a:r>
            <a:endParaRPr lang="en-US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2133600"/>
            <a:ext cx="4876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altLang="en-US" sz="2500">
                <a:solidFill>
                  <a:schemeClr val="bg1"/>
                </a:solidFill>
              </a:rPr>
              <a:t>Understand the Cross</a:t>
            </a:r>
          </a:p>
          <a:p>
            <a:pPr lvl="1" eaLnBrk="1" hangingPunct="1">
              <a:lnSpc>
                <a:spcPct val="90000"/>
              </a:lnSpc>
              <a:buFont typeface="Times" charset="0"/>
              <a:buNone/>
            </a:pPr>
            <a:endParaRPr lang="en-US" altLang="en-US" sz="180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altLang="en-US" sz="2500">
                <a:solidFill>
                  <a:schemeClr val="bg1"/>
                </a:solidFill>
              </a:rPr>
              <a:t>Jesus On The Cross</a:t>
            </a: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altLang="en-US" sz="1900">
                <a:solidFill>
                  <a:schemeClr val="accent1"/>
                </a:solidFill>
              </a:rPr>
              <a:t>His Concern For Forgiveness of Others</a:t>
            </a: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altLang="en-US" sz="1900">
                <a:solidFill>
                  <a:schemeClr val="accent1"/>
                </a:solidFill>
              </a:rPr>
              <a:t>His Care for Others In This Life</a:t>
            </a: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altLang="en-US" sz="1900">
                <a:solidFill>
                  <a:schemeClr val="accent1"/>
                </a:solidFill>
              </a:rPr>
              <a:t>His Desire To Do The Father’s Will</a:t>
            </a: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altLang="en-US" sz="1900">
                <a:solidFill>
                  <a:schemeClr val="accent1"/>
                </a:solidFill>
              </a:rPr>
              <a:t>His Focus On Completing Obedience</a:t>
            </a: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altLang="en-US" sz="1900">
                <a:solidFill>
                  <a:schemeClr val="accent1"/>
                </a:solidFill>
              </a:rPr>
              <a:t>His Desire To Be With The Father</a:t>
            </a:r>
            <a:endParaRPr lang="en-US" altLang="en-US" sz="1800">
              <a:solidFill>
                <a:schemeClr val="accent1"/>
              </a:solidFill>
            </a:endParaRPr>
          </a:p>
          <a:p>
            <a:pPr lvl="1" eaLnBrk="1" hangingPunct="1">
              <a:lnSpc>
                <a:spcPct val="90000"/>
              </a:lnSpc>
              <a:buFont typeface="Times" charset="0"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pic>
        <p:nvPicPr>
          <p:cNvPr id="17412" name="Picture 11" descr="05092010a-Remembering-Christs-Sacrific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209801"/>
            <a:ext cx="3276600" cy="1770063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9838</TotalTime>
  <Words>55</Words>
  <Application>Microsoft Macintosh PowerPoint</Application>
  <PresentationFormat>Widescreen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Lucida Sans</vt:lpstr>
      <vt:lpstr>ＭＳ Ｐゴシック</vt:lpstr>
      <vt:lpstr>Times</vt:lpstr>
      <vt:lpstr>Arial</vt:lpstr>
      <vt:lpstr>Blank Presentation</vt:lpstr>
      <vt:lpstr>PowerPoint Presentation</vt:lpstr>
      <vt:lpstr>Surveying The Cross (Matthew 27:26-54)</vt:lpstr>
      <vt:lpstr>PowerPoint Presentation</vt:lpstr>
      <vt:lpstr>PowerPoint Presentation</vt:lpstr>
    </vt:vector>
  </TitlesOfParts>
  <Company>Anderson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A. Cox</dc:creator>
  <cp:lastModifiedBy/>
  <cp:revision>20</cp:revision>
  <dcterms:created xsi:type="dcterms:W3CDTF">2008-06-16T04:11:56Z</dcterms:created>
  <dcterms:modified xsi:type="dcterms:W3CDTF">2015-04-05T15:18:31Z</dcterms:modified>
</cp:coreProperties>
</file>